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2" r:id="rId4"/>
    <p:sldId id="260" r:id="rId5"/>
    <p:sldId id="261" r:id="rId6"/>
    <p:sldId id="258" r:id="rId7"/>
    <p:sldId id="265" r:id="rId8"/>
    <p:sldId id="266" r:id="rId9"/>
    <p:sldId id="267" r:id="rId10"/>
    <p:sldId id="259" r:id="rId11"/>
    <p:sldId id="263" r:id="rId12"/>
    <p:sldId id="26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BF9F95-217B-46A4-A1CD-4DA5F5A7A5C4}" type="datetimeFigureOut">
              <a:rPr lang="en-GB" smtClean="0"/>
              <a:t>21/05/2014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133A36-E08B-4A19-A018-A1280369D2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9835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9C58-054C-4BD7-BBB9-7F00791E0BD8}" type="datetime1">
              <a:rPr lang="en-GB" smtClean="0"/>
              <a:t>21/05/2014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30FAB-F387-4E7A-BE9D-DEEC5E0F60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7377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1033A-0FD0-48E6-940E-9615874D5F27}" type="datetime1">
              <a:rPr lang="en-GB" smtClean="0"/>
              <a:t>21/05/2014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30FAB-F387-4E7A-BE9D-DEEC5E0F60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1456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14B2-EC02-4C73-AFE2-C6A4EB0D23B8}" type="datetime1">
              <a:rPr lang="en-GB" smtClean="0"/>
              <a:t>21/05/2014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30FAB-F387-4E7A-BE9D-DEEC5E0F60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2058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8AD23-0D41-4D4C-89D8-7397D835E9F0}" type="datetime1">
              <a:rPr lang="en-GB" smtClean="0"/>
              <a:t>21/05/2014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30FAB-F387-4E7A-BE9D-DEEC5E0F60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1141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8DE98-E9DD-4C56-BDEE-28E689C0B61E}" type="datetime1">
              <a:rPr lang="en-GB" smtClean="0"/>
              <a:t>21/05/2014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30FAB-F387-4E7A-BE9D-DEEC5E0F60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8516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1256-2B30-439A-B00D-2B792D5E1A57}" type="datetime1">
              <a:rPr lang="en-GB" smtClean="0"/>
              <a:t>21/05/2014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30FAB-F387-4E7A-BE9D-DEEC5E0F60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0615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1E760-2DDC-46DB-97D4-AE9F0B47ACB5}" type="datetime1">
              <a:rPr lang="en-GB" smtClean="0"/>
              <a:t>21/05/2014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30FAB-F387-4E7A-BE9D-DEEC5E0F60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963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5BDB4-696E-4187-A0E7-7A9048422D1B}" type="datetime1">
              <a:rPr lang="en-GB" smtClean="0"/>
              <a:t>21/05/2014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30FAB-F387-4E7A-BE9D-DEEC5E0F60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1981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91BDA-DBB7-43EF-808B-DAAC8D6A50CA}" type="datetime1">
              <a:rPr lang="en-GB" smtClean="0"/>
              <a:t>21/05/2014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30FAB-F387-4E7A-BE9D-DEEC5E0F60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5143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BE8E2-CB8E-4645-949D-16162BC4E4D6}" type="datetime1">
              <a:rPr lang="en-GB" smtClean="0"/>
              <a:t>21/05/2014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30FAB-F387-4E7A-BE9D-DEEC5E0F60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1142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3EF8D-E678-492C-860A-45B0DA8622FE}" type="datetime1">
              <a:rPr lang="en-GB" smtClean="0"/>
              <a:t>21/05/2014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30FAB-F387-4E7A-BE9D-DEEC5E0F60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2382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890A4-4E59-4C7B-9099-5A788EFED73B}" type="datetime1">
              <a:rPr lang="en-GB" smtClean="0"/>
              <a:t>21/05/2014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630FAB-F387-4E7A-BE9D-DEEC5E0F60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8683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bloombergview.com/articles/2012-11-28/canada-shows-how-u-s-states-can-fix-immigration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cartoonstock.com/newscartoons/directory/t/taxation.asp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diyexplorer.com/creating-adventures/why-teaching-english-is-the-best-way-to-travel-more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cultureresourcecentre.com.au/cultural-columns/leadership/detail/index_html?content_id=41897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americanactionforum.org/infographics/the-bureaucracy-of-legal-immigration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blog.usabilla.com/ux-designers-culture-affects-your-job/img3/" TargetMode="Externa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hyperlink" Target="http://www.pc-freak.net/blog/cross-cultural-communication-contextual-culture-high-contextual-culture/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strategyawareness.com/viewpage.php?id=40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idiolectica.wordpress.com/2013/11/19/6-myths-about-accents/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intentionalmuseum.com/tag/learning/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cartoonstock.com/directory/c/conflict.asp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PT" b="1" dirty="0" err="1" smtClean="0">
                <a:solidFill>
                  <a:srgbClr val="0070C0"/>
                </a:solidFill>
              </a:rPr>
              <a:t>Wrapping</a:t>
            </a:r>
            <a:r>
              <a:rPr lang="pt-PT" b="1" dirty="0" smtClean="0">
                <a:solidFill>
                  <a:srgbClr val="0070C0"/>
                </a:solidFill>
              </a:rPr>
              <a:t> </a:t>
            </a:r>
            <a:r>
              <a:rPr lang="pt-PT" b="1" dirty="0" err="1" smtClean="0">
                <a:solidFill>
                  <a:srgbClr val="0070C0"/>
                </a:solidFill>
              </a:rPr>
              <a:t>up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PT" dirty="0" err="1" smtClean="0"/>
              <a:t>How</a:t>
            </a:r>
            <a:r>
              <a:rPr lang="pt-PT" dirty="0" smtClean="0"/>
              <a:t> do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images</a:t>
            </a:r>
            <a:r>
              <a:rPr lang="pt-PT" dirty="0" smtClean="0"/>
              <a:t> relate to </a:t>
            </a:r>
            <a:r>
              <a:rPr lang="pt-PT" dirty="0" err="1" smtClean="0"/>
              <a:t>what</a:t>
            </a:r>
            <a:r>
              <a:rPr lang="pt-PT" dirty="0" smtClean="0"/>
              <a:t> </a:t>
            </a:r>
            <a:r>
              <a:rPr lang="pt-PT" dirty="0" err="1" smtClean="0"/>
              <a:t>we</a:t>
            </a:r>
            <a:r>
              <a:rPr lang="pt-PT" dirty="0" smtClean="0"/>
              <a:t> </a:t>
            </a:r>
            <a:r>
              <a:rPr lang="pt-PT" dirty="0" err="1" smtClean="0"/>
              <a:t>have</a:t>
            </a:r>
            <a:r>
              <a:rPr lang="pt-PT" dirty="0" smtClean="0"/>
              <a:t> </a:t>
            </a:r>
            <a:r>
              <a:rPr lang="pt-PT" dirty="0" err="1" smtClean="0"/>
              <a:t>done</a:t>
            </a:r>
            <a:r>
              <a:rPr lang="pt-PT" dirty="0" smtClean="0"/>
              <a:t> in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theme</a:t>
            </a:r>
            <a:r>
              <a:rPr lang="pt-PT" dirty="0" smtClean="0"/>
              <a:t> ‘</a:t>
            </a:r>
            <a:r>
              <a:rPr lang="pt-PT" dirty="0" err="1" smtClean="0"/>
              <a:t>Working</a:t>
            </a:r>
            <a:r>
              <a:rPr lang="pt-PT" dirty="0" smtClean="0"/>
              <a:t> </a:t>
            </a:r>
            <a:r>
              <a:rPr lang="pt-PT" dirty="0" err="1" smtClean="0"/>
              <a:t>Abroad</a:t>
            </a:r>
            <a:r>
              <a:rPr lang="pt-PT" dirty="0" smtClean="0"/>
              <a:t>’?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30FAB-F387-4E7A-BE9D-DEEC5E0F609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8484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www.bloomberg.com/image/imCFu7VMFqsA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12776"/>
            <a:ext cx="7371485" cy="4247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30FAB-F387-4E7A-BE9D-DEEC5E0F609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955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cartoonstock.com/newscartoons/cartoonists/ksm/lowres/cyprus-crisis-eu-cyprus-cypriots-cypriot_economy-banks-banking-ksmn3625l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60648"/>
            <a:ext cx="5040560" cy="6002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30FAB-F387-4E7A-BE9D-DEEC5E0F609A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965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diyexplorer.com/blog/wp-content/uploads/2012/11/working-abroad-isnt-always-perfect-2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19481"/>
            <a:ext cx="7704856" cy="5314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30FAB-F387-4E7A-BE9D-DEEC5E0F609A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61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cultureresourcecentre.com.au/static/y/K/58dbbb13c7dc58876fa153669503244d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84784"/>
            <a:ext cx="6264696" cy="417646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30FAB-F387-4E7A-BE9D-DEEC5E0F609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60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americanactionforum.org/uploads/images/insights/immigration_maze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37"/>
          <a:stretch/>
        </p:blipFill>
        <p:spPr bwMode="auto">
          <a:xfrm>
            <a:off x="539552" y="1371600"/>
            <a:ext cx="7917949" cy="5081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30FAB-F387-4E7A-BE9D-DEEC5E0F609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047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 err="1" smtClean="0">
                <a:solidFill>
                  <a:srgbClr val="0070C0"/>
                </a:solidFill>
              </a:rPr>
              <a:t>Low</a:t>
            </a:r>
            <a:r>
              <a:rPr lang="pt-PT" dirty="0" smtClean="0">
                <a:solidFill>
                  <a:srgbClr val="0070C0"/>
                </a:solidFill>
              </a:rPr>
              <a:t>- </a:t>
            </a:r>
            <a:r>
              <a:rPr lang="pt-PT" dirty="0" err="1" smtClean="0">
                <a:solidFill>
                  <a:srgbClr val="0070C0"/>
                </a:solidFill>
              </a:rPr>
              <a:t>and</a:t>
            </a:r>
            <a:r>
              <a:rPr lang="pt-PT" dirty="0" smtClean="0">
                <a:solidFill>
                  <a:srgbClr val="0070C0"/>
                </a:solidFill>
              </a:rPr>
              <a:t> </a:t>
            </a:r>
            <a:r>
              <a:rPr lang="pt-PT" dirty="0" err="1" smtClean="0">
                <a:solidFill>
                  <a:srgbClr val="0070C0"/>
                </a:solidFill>
              </a:rPr>
              <a:t>High-Context</a:t>
            </a:r>
            <a:r>
              <a:rPr lang="pt-PT" dirty="0" smtClean="0">
                <a:solidFill>
                  <a:srgbClr val="0070C0"/>
                </a:solidFill>
              </a:rPr>
              <a:t> </a:t>
            </a:r>
            <a:r>
              <a:rPr lang="pt-PT" dirty="0" err="1" smtClean="0">
                <a:solidFill>
                  <a:srgbClr val="0070C0"/>
                </a:solidFill>
              </a:rPr>
              <a:t>Cultures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3970784" cy="1965896"/>
          </a:xfrm>
        </p:spPr>
        <p:txBody>
          <a:bodyPr>
            <a:normAutofit fontScale="92500" lnSpcReduction="20000"/>
          </a:bodyPr>
          <a:lstStyle/>
          <a:p>
            <a:r>
              <a:rPr lang="pt-PT" b="0" dirty="0" err="1" smtClean="0"/>
              <a:t>Individualistic</a:t>
            </a:r>
            <a:r>
              <a:rPr lang="pt-PT" b="0" dirty="0" smtClean="0"/>
              <a:t>, logical, </a:t>
            </a:r>
            <a:r>
              <a:rPr lang="pt-PT" b="0" dirty="0" err="1" smtClean="0"/>
              <a:t>task-oriented</a:t>
            </a:r>
            <a:r>
              <a:rPr lang="pt-PT" b="0" dirty="0" smtClean="0"/>
              <a:t>;</a:t>
            </a:r>
          </a:p>
          <a:p>
            <a:r>
              <a:rPr lang="pt-PT" b="0" dirty="0" err="1" smtClean="0"/>
              <a:t>Most</a:t>
            </a:r>
            <a:r>
              <a:rPr lang="pt-PT" b="0" dirty="0" smtClean="0"/>
              <a:t> cultural </a:t>
            </a:r>
            <a:r>
              <a:rPr lang="pt-PT" b="0" dirty="0" err="1" smtClean="0"/>
              <a:t>knowledge</a:t>
            </a:r>
            <a:r>
              <a:rPr lang="pt-PT" b="0" dirty="0" smtClean="0"/>
              <a:t> </a:t>
            </a:r>
            <a:r>
              <a:rPr lang="pt-PT" b="0" dirty="0" err="1" smtClean="0"/>
              <a:t>explicit</a:t>
            </a:r>
            <a:r>
              <a:rPr lang="pt-PT" b="0" dirty="0" smtClean="0"/>
              <a:t> </a:t>
            </a:r>
            <a:r>
              <a:rPr lang="pt-PT" b="0" dirty="0" err="1" smtClean="0"/>
              <a:t>and</a:t>
            </a:r>
            <a:r>
              <a:rPr lang="pt-PT" b="0" dirty="0" smtClean="0"/>
              <a:t> </a:t>
            </a:r>
            <a:r>
              <a:rPr lang="pt-PT" b="0" dirty="0" err="1" smtClean="0"/>
              <a:t>conscious</a:t>
            </a:r>
            <a:r>
              <a:rPr lang="pt-PT" b="0" dirty="0" smtClean="0"/>
              <a:t> </a:t>
            </a:r>
            <a:r>
              <a:rPr lang="pt-PT" b="0" dirty="0" err="1" smtClean="0"/>
              <a:t>through</a:t>
            </a:r>
            <a:r>
              <a:rPr lang="pt-PT" b="0" dirty="0" smtClean="0"/>
              <a:t> </a:t>
            </a:r>
            <a:r>
              <a:rPr lang="pt-PT" b="0" dirty="0" err="1" smtClean="0"/>
              <a:t>diverse</a:t>
            </a:r>
            <a:r>
              <a:rPr lang="pt-PT" b="0" dirty="0" smtClean="0"/>
              <a:t>, </a:t>
            </a:r>
            <a:r>
              <a:rPr lang="pt-PT" b="0" dirty="0" err="1" smtClean="0"/>
              <a:t>discrete</a:t>
            </a:r>
            <a:r>
              <a:rPr lang="pt-PT" b="0" dirty="0" smtClean="0"/>
              <a:t>, short-</a:t>
            </a:r>
            <a:r>
              <a:rPr lang="pt-PT" b="0" dirty="0" err="1" smtClean="0"/>
              <a:t>term</a:t>
            </a:r>
            <a:r>
              <a:rPr lang="pt-PT" b="0" dirty="0" smtClean="0"/>
              <a:t> </a:t>
            </a:r>
            <a:r>
              <a:rPr lang="pt-PT" b="0" dirty="0" err="1" smtClean="0"/>
              <a:t>relationships</a:t>
            </a:r>
            <a:r>
              <a:rPr lang="pt-PT" b="0" dirty="0" smtClean="0"/>
              <a:t>.</a:t>
            </a:r>
            <a:endParaRPr lang="en-GB" b="0" dirty="0"/>
          </a:p>
        </p:txBody>
      </p:sp>
      <p:pic>
        <p:nvPicPr>
          <p:cNvPr id="4" name="Picture 2" descr="http://assets02.blog.usabilla.com/wp-content/uploads/img3.png">
            <a:hlinkClick r:id="rId2"/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69" r="53484"/>
          <a:stretch/>
        </p:blipFill>
        <p:spPr bwMode="auto">
          <a:xfrm>
            <a:off x="467544" y="3933056"/>
            <a:ext cx="3682752" cy="2206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1893887"/>
          </a:xfrm>
        </p:spPr>
        <p:txBody>
          <a:bodyPr>
            <a:normAutofit fontScale="92500" lnSpcReduction="20000"/>
          </a:bodyPr>
          <a:lstStyle/>
          <a:p>
            <a:r>
              <a:rPr lang="pt-PT" b="0" dirty="0" err="1" smtClean="0"/>
              <a:t>Collectivist</a:t>
            </a:r>
            <a:r>
              <a:rPr lang="pt-PT" b="0" dirty="0" smtClean="0"/>
              <a:t>, </a:t>
            </a:r>
            <a:r>
              <a:rPr lang="pt-PT" b="0" dirty="0" err="1" smtClean="0"/>
              <a:t>intuitive</a:t>
            </a:r>
            <a:r>
              <a:rPr lang="pt-PT" b="0" dirty="0" smtClean="0"/>
              <a:t> </a:t>
            </a:r>
            <a:r>
              <a:rPr lang="pt-PT" b="0" dirty="0" err="1" smtClean="0"/>
              <a:t>and</a:t>
            </a:r>
            <a:r>
              <a:rPr lang="pt-PT" b="0" dirty="0" smtClean="0"/>
              <a:t> </a:t>
            </a:r>
            <a:r>
              <a:rPr lang="pt-PT" b="0" dirty="0" err="1" smtClean="0"/>
              <a:t>relationship-oriented</a:t>
            </a:r>
            <a:r>
              <a:rPr lang="pt-PT" b="0" dirty="0" smtClean="0"/>
              <a:t>;</a:t>
            </a:r>
          </a:p>
          <a:p>
            <a:r>
              <a:rPr lang="pt-PT" b="0" dirty="0" err="1" smtClean="0"/>
              <a:t>Most</a:t>
            </a:r>
            <a:r>
              <a:rPr lang="pt-PT" b="0" dirty="0" smtClean="0"/>
              <a:t> cultural </a:t>
            </a:r>
            <a:r>
              <a:rPr lang="pt-PT" b="0" dirty="0" err="1" smtClean="0"/>
              <a:t>knowlege</a:t>
            </a:r>
            <a:r>
              <a:rPr lang="pt-PT" b="0" dirty="0" smtClean="0"/>
              <a:t> </a:t>
            </a:r>
            <a:r>
              <a:rPr lang="pt-PT" b="0" dirty="0" err="1" smtClean="0"/>
              <a:t>implicit</a:t>
            </a:r>
            <a:r>
              <a:rPr lang="pt-PT" b="0" dirty="0" smtClean="0"/>
              <a:t> </a:t>
            </a:r>
            <a:r>
              <a:rPr lang="pt-PT" b="0" dirty="0" err="1" smtClean="0"/>
              <a:t>through</a:t>
            </a:r>
            <a:r>
              <a:rPr lang="pt-PT" b="0" dirty="0" smtClean="0"/>
              <a:t> </a:t>
            </a:r>
            <a:r>
              <a:rPr lang="pt-PT" b="0" dirty="0" err="1" smtClean="0"/>
              <a:t>myriad</a:t>
            </a:r>
            <a:r>
              <a:rPr lang="pt-PT" b="0" dirty="0" smtClean="0"/>
              <a:t> </a:t>
            </a:r>
            <a:r>
              <a:rPr lang="pt-PT" b="0" dirty="0" err="1" smtClean="0"/>
              <a:t>of</a:t>
            </a:r>
            <a:r>
              <a:rPr lang="pt-PT" b="0" dirty="0" smtClean="0"/>
              <a:t> </a:t>
            </a:r>
            <a:r>
              <a:rPr lang="pt-PT" b="0" dirty="0" err="1" smtClean="0"/>
              <a:t>tightly</a:t>
            </a:r>
            <a:r>
              <a:rPr lang="pt-PT" b="0" dirty="0" smtClean="0"/>
              <a:t> </a:t>
            </a:r>
            <a:r>
              <a:rPr lang="pt-PT" b="0" dirty="0" err="1" smtClean="0"/>
              <a:t>connected</a:t>
            </a:r>
            <a:r>
              <a:rPr lang="pt-PT" b="0" dirty="0" smtClean="0"/>
              <a:t>, </a:t>
            </a:r>
            <a:r>
              <a:rPr lang="pt-PT" b="0" dirty="0" err="1" smtClean="0"/>
              <a:t>long-term</a:t>
            </a:r>
            <a:r>
              <a:rPr lang="pt-PT" b="0" dirty="0" smtClean="0"/>
              <a:t> </a:t>
            </a:r>
            <a:r>
              <a:rPr lang="pt-PT" b="0" dirty="0" err="1" smtClean="0"/>
              <a:t>relationships</a:t>
            </a:r>
            <a:r>
              <a:rPr lang="pt-PT" b="0" dirty="0" smtClean="0"/>
              <a:t> </a:t>
            </a:r>
            <a:endParaRPr lang="en-GB" b="0" dirty="0"/>
          </a:p>
        </p:txBody>
      </p:sp>
      <p:pic>
        <p:nvPicPr>
          <p:cNvPr id="8" name="Picture 2" descr="http://assets02.blog.usabilla.com/wp-content/uploads/img3.png">
            <a:hlinkClick r:id="rId2"/>
          </p:cNvPr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78" t="37960"/>
          <a:stretch/>
        </p:blipFill>
        <p:spPr bwMode="auto">
          <a:xfrm>
            <a:off x="4641124" y="3768436"/>
            <a:ext cx="3756627" cy="218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30FAB-F387-4E7A-BE9D-DEEC5E0F609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1443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pc-freak.net/images/low-high-contextual-cultures-curve-by-country-flags.gif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44"/>
          <a:stretch/>
        </p:blipFill>
        <p:spPr bwMode="auto">
          <a:xfrm>
            <a:off x="1016877" y="2492896"/>
            <a:ext cx="6783409" cy="287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00275" y="2248419"/>
            <a:ext cx="6783409" cy="309339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003087" y="1412776"/>
            <a:ext cx="70973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err="1" smtClean="0"/>
              <a:t>Low</a:t>
            </a:r>
            <a:r>
              <a:rPr lang="pt-PT" dirty="0" smtClean="0"/>
              <a:t> </a:t>
            </a:r>
            <a:r>
              <a:rPr lang="pt-PT" dirty="0" err="1" smtClean="0"/>
              <a:t>context</a:t>
            </a:r>
            <a:r>
              <a:rPr lang="pt-PT" dirty="0" smtClean="0"/>
              <a:t>				</a:t>
            </a:r>
            <a:r>
              <a:rPr lang="pt-PT" dirty="0"/>
              <a:t>	</a:t>
            </a:r>
            <a:r>
              <a:rPr lang="pt-PT" dirty="0" err="1"/>
              <a:t>High</a:t>
            </a:r>
            <a:r>
              <a:rPr lang="pt-PT" dirty="0"/>
              <a:t> </a:t>
            </a:r>
            <a:r>
              <a:rPr lang="pt-PT" dirty="0" err="1"/>
              <a:t>context</a:t>
            </a:r>
            <a:endParaRPr lang="pt-PT" dirty="0" smtClean="0"/>
          </a:p>
          <a:p>
            <a:r>
              <a:rPr lang="pt-PT" dirty="0" err="1" smtClean="0"/>
              <a:t>culture</a:t>
            </a:r>
            <a:r>
              <a:rPr lang="pt-PT" dirty="0" smtClean="0"/>
              <a:t>	</a:t>
            </a:r>
            <a:r>
              <a:rPr lang="pt-PT" dirty="0" smtClean="0"/>
              <a:t>					</a:t>
            </a:r>
            <a:r>
              <a:rPr lang="pt-PT" dirty="0" err="1" smtClean="0"/>
              <a:t>culture</a:t>
            </a:r>
            <a:r>
              <a:rPr lang="pt-PT" dirty="0" smtClean="0"/>
              <a:t>				</a:t>
            </a:r>
            <a:endParaRPr lang="en-GB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411760" y="1597442"/>
            <a:ext cx="396044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30FAB-F387-4E7A-BE9D-DEEC5E0F609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381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48.tinypic.com/r8rzph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34" y="574746"/>
            <a:ext cx="7660690" cy="5734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30FAB-F387-4E7A-BE9D-DEEC5E0F609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955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langology.org/wp-content/uploads/2010/09/accent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34" y="1052736"/>
            <a:ext cx="8521756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30FAB-F387-4E7A-BE9D-DEEC5E0F609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663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intentionalmuseum.files.wordpress.com/2013/01/failure-cartoon1-300x217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1" y="1340768"/>
            <a:ext cx="6510992" cy="4709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30FAB-F387-4E7A-BE9D-DEEC5E0F609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826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cartoonstock.com/newscartoons/cartoonists/jha/lowres/politics-moms-mom-mothers-parents-mediation-jhan1664l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75452"/>
            <a:ext cx="5904656" cy="6188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30FAB-F387-4E7A-BE9D-DEEC5E0F609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557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75</Words>
  <Application>Microsoft Office PowerPoint</Application>
  <PresentationFormat>On-screen Show (4:3)</PresentationFormat>
  <Paragraphs>21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Wrapping up</vt:lpstr>
      <vt:lpstr>PowerPoint Presentation</vt:lpstr>
      <vt:lpstr>PowerPoint Presentation</vt:lpstr>
      <vt:lpstr>Low- and High-Context Cultures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 HENSHALL</dc:creator>
  <cp:lastModifiedBy>ANN HENSHALL</cp:lastModifiedBy>
  <cp:revision>7</cp:revision>
  <dcterms:created xsi:type="dcterms:W3CDTF">2014-05-19T14:27:56Z</dcterms:created>
  <dcterms:modified xsi:type="dcterms:W3CDTF">2014-05-21T13:09:13Z</dcterms:modified>
</cp:coreProperties>
</file>